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87000">
              <a:schemeClr val="accent1">
                <a:tint val="44500"/>
                <a:satMod val="160000"/>
                <a:lumMod val="22000"/>
                <a:lumOff val="78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708920"/>
            <a:ext cx="7772400" cy="1470025"/>
          </a:xfrm>
        </p:spPr>
        <p:txBody>
          <a:bodyPr>
            <a:normAutofit fontScale="90000"/>
          </a:bodyPr>
          <a:lstStyle/>
          <a:p>
            <a:pPr indent="450850" eaLnBrk="0" fontAlgn="base" hangingPunct="0"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РАБОЧАЯ </a:t>
            </a:r>
            <a:r>
              <a:rPr lang="ru-RU" sz="31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УЧЕБНОМУ ПРЕДМЕТУ 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«ЧЕЛОВЕК»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обучающихся с умственной отсталостью (интеллектуальными нарушениями), 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 2 </a:t>
            </a:r>
            <a:r>
              <a:rPr lang="ru-RU" sz="31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 реализации: один учебный год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                           </a:t>
            </a:r>
            <a:r>
              <a:rPr lang="ru-RU" sz="48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7520880" cy="1512168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Составитель: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Беккер М.А., учитель</a:t>
            </a:r>
            <a:br>
              <a:rPr lang="ru-RU" sz="26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квалификационная категория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613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26469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Программа направленна на решения проблемы приобщения детей с интеллектуальными нарушениями (вариант 2) к социальному миру и развитию представлений о себе. Становление личности ребенка происходит при условии его активности, познания им окружающего мира, смысла человеческих отношений, осознания себя в системе социального мира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Социальную природу «я» ребенок начинает понимать в процессе взаимодействия с другими людьми, и в первую очередь со своими родными и близкими.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Целевая аудитория: учащиеся осваивающие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адаптированную основную образовательную программу для обучающихся с умственной отсталостью (интеллектуальными нарушениями), вариант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73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807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формирование представлений о себе как «Я» и своем ближайшем окружении и повышение уровня самостоятельности в процессе самообслуживания.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Достижение поставленной цели обеспечивается решением следующих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гигиенических навыков;</a:t>
            </a:r>
          </a:p>
          <a:p>
            <a:pPr algn="just" fontAlgn="base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коррекция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интеллектуальных и физических недостатков учащихся, развитие мелкой моторики рук;</a:t>
            </a:r>
          </a:p>
          <a:p>
            <a:pPr algn="just" fontAlgn="base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правилам поведения на уроке, выполнению санитарно – гигиенических требований при использовании различных материалов;</a:t>
            </a:r>
          </a:p>
          <a:p>
            <a:pPr algn="just" fontAlgn="base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организационных умений и навыков; формирование навыков культурой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410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Основными механизмами реализации программы по учебному предмету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«Человек»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обучающихся с умственной отсталостью (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интеллектуальными нарушениями)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являются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тбор содержания образования согласно образовательным способностям учащихся;</a:t>
            </a:r>
            <a:endParaRPr lang="ru-RU" sz="29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900" i="1" dirty="0" err="1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2900" i="1" dirty="0">
                <a:latin typeface="Times New Roman" pitchFamily="18" charset="0"/>
                <a:cs typeface="Times New Roman" pitchFamily="18" charset="0"/>
              </a:rPr>
              <a:t> и дифференцированный </a:t>
            </a: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подходы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планируемые результаты освоения программы; </a:t>
            </a:r>
            <a:endParaRPr lang="ru-RU" sz="29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 оценки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достижений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обучающимися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 программе (разработаны критерии оценки)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атериально – техническое обеспечение (цифровые,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иллюстративные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предметные материалы, включающие демонстрационные и дидактические пособия)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9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3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66936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Анализ эффективности рабочей программы по учебному предмету «Человек»</a:t>
            </a:r>
            <a:r>
              <a:rPr lang="ru-RU" sz="45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обучающихся с умственной отсталостью (интеллектуальными </a:t>
            </a:r>
            <a:r>
              <a:rPr lang="ru-RU" sz="45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нарушениями) вариант 2, проводится в общей системе экспертной оценки. Личностные и предметные результаты оцениваются два раза в год. </a:t>
            </a:r>
          </a:p>
          <a:p>
            <a:pPr marL="0" indent="0" algn="just">
              <a:buNone/>
            </a:pP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Диагностика базовых учебных действий 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проводится в соответствии с «Программой формирования базовых учебных действий», реализуемой в образовательной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организации. </a:t>
            </a:r>
          </a:p>
          <a:p>
            <a:pPr marL="0" indent="0" algn="just">
              <a:buNone/>
            </a:pP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В программе дано приложение в котором определены основные критерии динамики успешности ребенка, а так же описаны  контрольно-измерительные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материалы (КИМ)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разработаные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на основе Федерального государственного образовательного стандарта образования обучающихся с умственной отсталостью (интеллектуальными нарушениями), Примерной адаптированной основной общеобразовательной программы образования обучающихся с умственной отсталостью (интеллектуальными нарушениями) (вариант 2).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4551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Разработанная программа по учебному предмету «Человек» может быть полезна учителям реализующим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адаптированную основную образовательную программу для обучающихся с умственной отсталостью (интеллектуальными нарушениями), вариант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2, дефектологам.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3525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335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Тема Office</vt:lpstr>
      <vt:lpstr>     РАБОЧАЯ ПРОГРАММА ПО УЧЕБНОМУ ПРЕДМЕТУ  «ЧЕЛОВЕК» для обучающихся с умственной отсталостью (интеллектуальными нарушениями),  вариант 2  Срок реализации: один учебный год                                                                                     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РАБОЧАЯ ПРОГРАММА ПО УЧЕБНОМУ ПРЕДМЕТУ  «ЧЕЛОВЕК» для обучающихся с умственной отсталостью (интеллектуальными нарушениями),  вариант 2                                                                                      </dc:title>
  <dc:creator>Мария Беккер</dc:creator>
  <cp:lastModifiedBy>USER</cp:lastModifiedBy>
  <cp:revision>13</cp:revision>
  <dcterms:created xsi:type="dcterms:W3CDTF">2022-11-15T12:20:42Z</dcterms:created>
  <dcterms:modified xsi:type="dcterms:W3CDTF">2022-11-17T03:43:17Z</dcterms:modified>
</cp:coreProperties>
</file>