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43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A8C245-7D12-4469-93A0-840DBC727876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B42193-378B-4EDC-BBC6-9132538A86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937" y="769977"/>
            <a:ext cx="11089232" cy="173198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 ВОСПИТАНИЯ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КОУ «АДАПТИВНАЯ ШКОЛА-ИНТЕРНАТ №17»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 descr="C:\Users\user\AppData\Local\Microsoft\Windows\INetCache\IE\J04OA8TV\teacher_PNG5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8185" y="2572187"/>
            <a:ext cx="2409679" cy="29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/>
          <p:cNvGraphicFramePr>
            <a:graphicFrameLocks/>
          </p:cNvGraphicFramePr>
          <p:nvPr/>
        </p:nvGraphicFramePr>
        <p:xfrm>
          <a:off x="92075" y="92075"/>
          <a:ext cx="68151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окумент" r:id="rId4" imgW="6815754" imgH="285935" progId="Word.Document.12">
                  <p:embed/>
                </p:oleObj>
              </mc:Choice>
              <mc:Fallback>
                <p:oleObj name="Документ" r:id="rId4" imgW="6815754" imgH="285935" progId="Word.Document.12">
                  <p:embed/>
                  <p:pic>
                    <p:nvPicPr>
                      <p:cNvPr id="0" name="Picture 9" descr="image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92075"/>
                        <a:ext cx="6815138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9522" y="234950"/>
            <a:ext cx="115566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Казенное общеобразовательное учреждение Омской области «Адаптивная школа-интернат № 17»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1923" y="6450611"/>
            <a:ext cx="21995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ОМСК – 2022 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88047"/>
              </p:ext>
            </p:extLst>
          </p:nvPr>
        </p:nvGraphicFramePr>
        <p:xfrm>
          <a:off x="2881290" y="3857628"/>
          <a:ext cx="6352189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6007"/>
                <a:gridCol w="2346182"/>
              </a:tblGrid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Василевич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Наталья Николаевна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Зауре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Амерхановна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Сидорова Наталья Геннадьевна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Усова Татьяна Юрьевна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36195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Фрихерт Галина Ивановна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Черношвец Ирина Геннадьевна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36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Черношвец Наталья Александровна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36195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методист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23792" y="3461684"/>
            <a:ext cx="2713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6195" algn="ctr"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Авторы составители: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5208" y="142852"/>
            <a:ext cx="10787138" cy="21200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Рабочая программа воспитания КОУ «Адаптивная школа-интернат №17»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направлена на приобщение обучающихся к российским  традиционным духовным ценностям, правилам и нормам поведения в обществе, а так же решение проблем гармоничного вхождения школьников с ограниченными возможностями здоровья в социальный мир и налаживания ответственных взаимоотношений с окружающими их людьми.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381092" y="5443381"/>
            <a:ext cx="107157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Контингент обучающихся КОУ «Адаптивная школа-интернат № 17» – это обучающиеся с умственной отсталостью (интеллектуальными нарушениями), имеющие легкую, умеренную, тяжелую и глубокую степень умственной отсталости, а также обучающиеся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стяжелыми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множественными нарушениями развития (ТМНР).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8150" y="2357430"/>
            <a:ext cx="10930014" cy="30027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Участниками образовательных отношений являются педагогические работники, обучающиеся, их родители (законные представители), представители иных организаций, участвующие в реализации образовательного процесса в соответствии с законодательством Российской Федерации, локальными актами общеобразовательной организации. </a:t>
            </a:r>
          </a:p>
          <a:p>
            <a:pPr indent="447675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Содержание воспитания обучающихся определяется содержанием российских базовых (гражданских, национальных) норм и ценностей, которые закреплены в Конституции Российской Федерации. Эти ценности и нормы определяют инвариантное содержание воспитания обучающихся. </a:t>
            </a:r>
          </a:p>
          <a:p>
            <a:pPr indent="447675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Вариативный компонент содержания воспитания обучающихся включает духовно-нравственные ценности культуры, традиционных религий народов России.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0960" y="1000108"/>
            <a:ext cx="11582400" cy="53578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1) в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усвоении ими знаний основных норм, которые общество выработало на основе этих ценностей (то есть, в усвоении ими социально значимых знаний); 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в развитии их позитивных отношений к этим общественным ценностям (то есть в развитии их социально значимых отношений</a:t>
            </a: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);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в приобретении ими соответствующего этим ценностям опыта поведения, опыта применения сформированных знаний и отношений на практике (то есть в приобретении ими опыта осуществления социально значимых дел).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ru-RU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361950">
              <a:lnSpc>
                <a:spcPct val="160000"/>
              </a:lnSpc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Цель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ориентирует педагогов на обеспечение позитивной динамики развития  личности каждого ребенка. </a:t>
            </a:r>
            <a:endParaRPr lang="ru-RU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361950" algn="just">
              <a:lnSpc>
                <a:spcPct val="160000"/>
              </a:lnSpc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Планомерная реализация поставленных задач 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позволит организовать в школе интересную и событийно насыщенную жизнь детей и педагогов, что станет эффективным способом профилактики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антисоциального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поведения обучающихся.</a:t>
            </a:r>
          </a:p>
          <a:p>
            <a:pPr marL="0" indent="36195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2398" y="214291"/>
            <a:ext cx="11572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Цель воспитания в КОУ «Адаптивная школа – интернат №17» –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личностное развитие школьников,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проявляющееся: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668" y="-24"/>
            <a:ext cx="8191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Практическая реализация цели и задач воспитания осуществляется в рамках направлений воспитательной работы школы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66646" y="714356"/>
            <a:ext cx="8358246" cy="61247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Направления воспитания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Программа реализуется в единстве учебной и воспитательной деятельности по основным направлениям воспитания в соответствии с ФГОС: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гражданское воспитание —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российской гражданской идентичности, принадлежности к общности граждан Российской Федерации, к народу России как источнику власти в Российском государстве и субъекту тысячелетней российской государственности, уважения к правам, свободам и обязанностям гражданина России, правовой и политической культуры;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патриотическое воспитание —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любви к родному краю, Родине, своему народу, уважения к другим народам России; историческое просвещение, формирование российского национального исторического сознания, российской культурной идентичности;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духовно-нравственное воспитание —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основе духовно-нравственной культуры народов России, традиционных религий народов России, формирование традиционных российских семейных ценностей; воспитание честности, доброты, милосердия, сопереживания, справедливости, коллективизма, дружелюбия и взаимопомощи, уважения к старшим, к памяти предков, их вере и культурным традициям; 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эстетическое воспитание —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эстетической культуры на основе российских традиционных духовных ценностей, приобщение к лучшим образцам отечественного и мирового искусства;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физическое 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культуры здорового образа жизни и эмоционального благополучия —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физических способностей с учётом возможностей и состояния здоровья, навыков безопасного поведения в природной и социальной среде, чрезвычайных ситуациях; 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трудовое воспитание —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уважения к труду, трудящимся, результатам труда (своего и других людей), ориентация на трудовую деятельность, получение профессии, личностное самовыражение в продуктивном, нравственно достойном труде в российском обществе, достижение выдающихся результатов в профессиональной деятельности;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экологическое воспитание —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экологической культуры, ответственного, бережного отношения к природе, окружающей среде на основе российских традиционных духовных ценностей, навыков охраны, защиты, восстановления природы, окружающей среды.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643870" y="1500174"/>
            <a:ext cx="3310046" cy="42934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Инвариантные модули:</a:t>
            </a: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Модуль «Классное руководство»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Модуль «Школьный урок»</a:t>
            </a:r>
          </a:p>
          <a:p>
            <a:pPr marR="0" lvl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Модуль «Курсы внеурочной деятельности»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Модуль «Работа с родителями»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Модуль «Профориентация»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Вариативные модули:</a:t>
            </a: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Модуль «События-традиции-праздники»</a:t>
            </a:r>
          </a:p>
          <a:p>
            <a:pPr marR="0" lvl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Модуль «Экскурсии и целевые прогулки»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8. Модуль «Профилактическая работа»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39140" y="428604"/>
            <a:ext cx="364333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Каждое из них представлено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соответствующем модуле</a:t>
            </a:r>
            <a:endParaRPr lang="ru-RU" sz="11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52530" y="142852"/>
            <a:ext cx="97870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Диагностическая программа оценки личностных результатов освоения  АООП  обучающихся с умственной отсталостью (интеллектуальными нарушениями)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 l="14843" t="12500" r="15430" b="11458"/>
          <a:stretch>
            <a:fillRect/>
          </a:stretch>
        </p:blipFill>
        <p:spPr bwMode="auto">
          <a:xfrm>
            <a:off x="201876" y="928670"/>
            <a:ext cx="582268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 l="15430" t="18750" r="16601" b="8333"/>
          <a:stretch>
            <a:fillRect/>
          </a:stretch>
        </p:blipFill>
        <p:spPr bwMode="auto">
          <a:xfrm>
            <a:off x="6096000" y="922512"/>
            <a:ext cx="5929354" cy="357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5113" t="39495" r="6885" b="12182"/>
          <a:stretch/>
        </p:blipFill>
        <p:spPr>
          <a:xfrm>
            <a:off x="6167438" y="4714884"/>
            <a:ext cx="5784848" cy="1785926"/>
          </a:xfrm>
          <a:prstGeom prst="rect">
            <a:avLst/>
          </a:prstGeom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6646" y="4572008"/>
            <a:ext cx="5857916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Основными направлениями анализа воспитательного процесса в школе являются: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результаты воспитания, социализации и саморазвития школьников: динамика личностного развития школьников (Мониторинг личностных результатов).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состояние организуемой в школе совместной  деятельности детей и взрослых: проведение анализа состояния совместной деятельности детей и взрослых в школе (Анкета для самоанализа организуемой в школе совместной деятельности детей и взрослых).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66646" y="0"/>
            <a:ext cx="117158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Рабочая программа воспитания  является обязательной частью «Адаптированной основной общеобразовательной программы»  КОУ «Адаптивная школа – интернат №17».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центре рабочей программы воспитания в соответствии с Федеральным государственным образовательным стандартом обучающихся с умственной отсталостью (интеллектуальными нарушениями) (далее, Стандарт) находится личностное развитие обучающихся. Личностные результаты включают овладение обучающимися социальными (жизненными) компетенциями, необходимыми для решения практико-ориентированных задач и обеспечивающими становление социальных отношений обучающихся в различных средах,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мотивации к обучению и познанию.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952464" y="3786190"/>
            <a:ext cx="10287072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внедрения данной</a:t>
            </a:r>
            <a:r>
              <a:rPr kumimoji="0" lang="ru-RU" sz="20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рабочий программы воспитания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необходимо учитывать: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кадровые условия (наличие узких специалистов или особых компетентностей);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материально – технические условия;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нормативно-методическое обеспечение;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социальные (наличие социальных партнеров).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844</Words>
  <Application>Microsoft Office PowerPoint</Application>
  <PresentationFormat>Широкоэкранный</PresentationFormat>
  <Paragraphs>64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Документ</vt:lpstr>
      <vt:lpstr>РАБОЧАЯ   ПРОГРАММА  ВОСПИТАНИЯ КОУ «АДАПТИВНАЯ ШКОЛА-ИНТЕРНАТ №17» на 2022-2023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ГРАМОТНОСТЬ – КОМПЕТЕНЦИЯ СОВРЕМЕННОГО УЧИТЕЛЯ</dc:title>
  <dc:creator>user</dc:creator>
  <cp:lastModifiedBy>Елизавета Сидорова</cp:lastModifiedBy>
  <cp:revision>33</cp:revision>
  <dcterms:created xsi:type="dcterms:W3CDTF">2020-02-12T01:58:00Z</dcterms:created>
  <dcterms:modified xsi:type="dcterms:W3CDTF">2022-11-17T16:30:10Z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