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5E77E-DCBF-4D10-A2E5-0264157B4CF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6FB7D-DF86-4720-9523-3CF88EE64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AD1DE-F864-42F8-81ED-8792A1582F8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BE5526-E9DE-400B-83D5-CB89660B13C7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8AD9E43-BFAD-4E88-A277-55344627E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 учебному предмету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«Чтение» для  8  класса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и реализуется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образования для обучающихся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умственной  отсталостью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(интеллектуальными нарушениями). Вариант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– 2023 учебный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929066"/>
            <a:ext cx="7920880" cy="25671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Байжигитова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Раушан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Батталовна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учитель г. Омск, КОУ  «Адаптивная  школа №6»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Ефимова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Викторовна, учитель КОУ «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Исилькульская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адаптивная школа-интернат», г. Исилькуль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Калиева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Зауре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Амерхановна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учитель г. Омск,  КОУ  «Адаптивная школа – интернат №17»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Найман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Маргарита Ивановна, учитель г. Омск,  КОУ «Адаптивная школа – интернат№17»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Самохина 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Анна Александровна, учитель г. Омск, КОУ «Адаптивная школа – интернат№18»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1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846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Рабочая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 по  чтению предназначена для учащихся 8 класса с лёгкой степенью умственной отсталости (интеллектуальными нарушениями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Чтение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учебным предметом образовательной области  «Язык и речевая практика» в АООП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направленность на социализацию личности умственно отсталого обучающегося, на коррекцию и развитие речемыслительных способностей детей, на формирование эмоционального отношения к действительности и нравственных позиций поведения,  соответствует требованиям ФГОС к образованию обучающихся данной категории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1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8092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рабочей программы -   совершенствование коммуникативно-речевых навыков и коррекция недостатков мыслительной деятельности обучающихся с интеллектуальными нарушениями.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4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совершенствование сознательного, правильного, выразительного и беглого чтения в соответствии с нормами литературного произношения;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 умения самостоятельно работать с текстом произведения;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развитие навыков интонационно правильного оформления предложений (тон, громкость чтения, логические ударения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навыков эффективного сотрудничества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самоконтроля и самооценки,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работать в группе. 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2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208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реализации программы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на   уроках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направленности.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уроках используются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объяснительно-иллюстративный метод;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репродуктивный метод;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метод проблемного изложения;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частично-поисковый метод;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-исследовательский метод;</a:t>
            </a:r>
          </a:p>
          <a:p>
            <a:pPr marL="342900" indent="-34290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проблемной ситуации.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на уроке: фронтальная, групповая, парная, индивидуальная.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предметные (достаточный и минимальный уровень), личностные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оценивания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уроке: отметочное. </a:t>
            </a:r>
          </a:p>
          <a:p>
            <a:pPr algn="ctr"/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Ресурсы: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Учебно-методический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Чтение.  8 класс: учебник для общеобразовательных организаций, реализующих адаптированные общеобразовательные программы/  авт.- сост. З.Ф. Малышева 14 издание, 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 : Просвещение, 2019. – 287 с. : ил. –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978-5-09—068214- 5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Экранно-звуковые пособия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аудиозаписи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произведений; видеофильмы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соответствующие содержанию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презентации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соответствующие содержанию обучения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3.Технические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обучения: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ноутбук, мультимедийный  проектор;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интерактивная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доска,      цифровая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видеокамера;</a:t>
            </a: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документ-камера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мультимедийные (цифровые) образовательные ресурсы, соответствующие тематике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чтению.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endParaRPr lang="ru-RU" sz="1400" dirty="0"/>
          </a:p>
          <a:p>
            <a:pPr marL="342900" indent="-342900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42976" y="1000108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Планируемые результаты отслеживаются согласно мониторинга (Приложение 1в Программе).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Предметные результаты 1 раз в четверть.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(познавательные, коммуникативные, регулятивные, личностные)     3 раза в год.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Мониторинг личностного развития 2 раза в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22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275</Words>
  <Application>Microsoft Office PowerPoint</Application>
  <PresentationFormat>Экран 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Times New Roman</vt:lpstr>
      <vt:lpstr>Verdana</vt:lpstr>
      <vt:lpstr>Wingdings 2</vt:lpstr>
      <vt:lpstr>Аспект</vt:lpstr>
      <vt:lpstr>Программа по учебному предмету «Чтение» для  8  класса разработана и реализуется в соответствии с ФГОС образования для обучающихся с умственной  отсталостью (интеллектуальными нарушениями). Вариант 1 2022 – 2023 учебный год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по учебному предмету «Чтение» для  8  класса разработана и реализуется в соответствии с ФГОС образования для обучающихся с умственной  отсталостью (интеллектуальными нарушениями). Вариант 1 2022 – 2023 учебный год </dc:title>
  <dc:creator>User</dc:creator>
  <cp:lastModifiedBy>USER</cp:lastModifiedBy>
  <cp:revision>3</cp:revision>
  <dcterms:created xsi:type="dcterms:W3CDTF">2022-11-17T06:09:03Z</dcterms:created>
  <dcterms:modified xsi:type="dcterms:W3CDTF">2022-11-17T06:40:56Z</dcterms:modified>
</cp:coreProperties>
</file>