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mVYFDC5O3l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36" y="8497"/>
            <a:ext cx="9163536" cy="684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142" y="764704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естественнонаучной  направленности «Изучаем родной край».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 программы: 10-16 лет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1 год (2022-2023 учебный год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                                             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Круглова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Евгеньевна,   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учитель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Омск-2022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mVYFDC5O3l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32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3264"/>
            <a:ext cx="8712967" cy="6624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решения проблемы: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 (интеллектуальными нарушениями)  в возрасте 10 – 16 лет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интереса к природе,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мотивации к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краеведческой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туристских и краеведческих знаний, умений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теоретических основ краеведения;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приобретение практических навыков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туристического быта, проведению туристических прогулок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походов; 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закрепление знаний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 курса  географии,  профессионально-трудового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mVYFDC5O3l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35" cy="684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39" y="324159"/>
            <a:ext cx="9036496" cy="65253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познавательного интереса к природе, формирование  мотивации к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краеведческой деятельности и освоение начальных туристских и краеведческих знаний, умений и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основными понятиями туристско-краеведческой деятельности, расширить словарный запас обучающихся.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Обучить начальным туристическим и краеведческим знаниям, умениям и навыкам.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Сформировать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значимую активную позицию у обучающихся посредством привлечения их к участию в организации экологических акций и природоохранных мероприятий;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азвивать экологическую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бережное отношение к родной земле, природным богатствам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mVYFDC5O3l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35" cy="684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817" y="476673"/>
            <a:ext cx="8229600" cy="63728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программы: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основ теоретической подготовки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(практические здания);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краеведческой подготовки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(викторины);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общая физическая подготовка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(соревнования).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организациями по реализации туристско-краеведческой деятельности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ytimg.com/vi/mVYFDC5O3l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35" cy="684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56166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реализации программы: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результатов освоения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дополнительной общеобразовательной общеразвивающей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2).</a:t>
            </a:r>
            <a:b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соревнований 3раза в год: 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уристическая тропа», «Туристическая лыжня», «Спортивное ориентирование».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Адаптированная  дополнительная общеобразовательная общеразвивающая программа  естественнонаучной  направленности «Изучаем родной край». Адресат программы: 10-16 лет                                                                                          Срок реализации: 1 год (2022-2023 учебный год)                                                                                                                                 Автор-составитель:                                                                    Круглова Елена Евгеньевна,                                      учитель   Омск-2022</vt:lpstr>
      <vt:lpstr>Идея решения проблемы: (обучающиеся с умственной отсталостью (интеллектуальными нарушениями)  в возрасте 10 – 16 лет) - развитие познавательного интереса к природе,  - формирование  мотивации к туристско – краеведческой деятельности;  - освоение начальных туристских и краеведческих знаний, умений и навыков; - освоение теоретических основ краеведения; - приобретение практических навыков по организации туристического быта, проведению туристических прогулок и походов;  - закрепление знаний по вопросам школьного  курса  географии,  профессионально-трудового обучения.</vt:lpstr>
      <vt:lpstr>   Цель: развитие познавательного интереса к природе, формирование  мотивации к туристско – краеведческой деятельности и освоение начальных туристских и краеведческих знаний, умений и навыков. Задачи:   1. Познакомить с основными понятиями туристско-краеведческой деятельности, расширить словарный запас обучающихся. 2. Обучить начальным туристическим и краеведческим знаниям, умениям и навыкам.  3. Сформировать социально значимую активную позицию у обучающихся посредством привлечения их к участию в организации экологических акций и природоохранных мероприятий; 4. Развивать экологическую культуру, бережное отношение к родной земле, природным богатствам России. .  </vt:lpstr>
      <vt:lpstr>Механизм реализации программы: - освоение основ теоретической подготовки (практические здания); - освоение краеведческой подготовки (викторины); - общая физическая подготовка (соревнования). Сотрудничество с организациями по реализации туристско-краеведческой деятельности.</vt:lpstr>
      <vt:lpstr>Анализ эффективности реализации программы:  -Мониторинг достижения планируемых результатов освоения адаптированной дополнительной общеобразовательной общеразвивающей программы (Приложение 2). - Проведение соревнований 3раза в год: «Туристическая тропа», «Туристическая лыжня», «Спортивное ориентирование».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 дополнительная общеобразовательная общеразвивающая программа  естественнонаучной  направленности «Изучаем родной край». Адресат программы: 10-16 лет                                                                                          Срок реализации: 1 год (2022-2023 учебный год)                                                                                                                                 Автор-составитель:                                                                    Круглова Елена Евгеньевна,                                      учитель   Омск-2022</dc:title>
  <dc:creator>Круглов</dc:creator>
  <cp:lastModifiedBy>Круглов</cp:lastModifiedBy>
  <cp:revision>3</cp:revision>
  <dcterms:created xsi:type="dcterms:W3CDTF">2022-11-17T13:51:35Z</dcterms:created>
  <dcterms:modified xsi:type="dcterms:W3CDTF">2022-11-17T14:24:02Z</dcterms:modified>
</cp:coreProperties>
</file>