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288" r:id="rId3"/>
    <p:sldId id="290" r:id="rId4"/>
    <p:sldId id="275" r:id="rId5"/>
    <p:sldId id="276" r:id="rId6"/>
    <p:sldId id="29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26" autoAdjust="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5C2F1-274B-44AF-AE20-741B32D287A2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E919D-7175-4B83-B2EA-251C37737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3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3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2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4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9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6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1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2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1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4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2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C527-F8EC-41FD-BCF8-AB1A68B8F4F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7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1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937159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xmlns="" id="{B843E56B-A830-46CC-8A6C-6675EED22C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018" y="721217"/>
            <a:ext cx="1130354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практики: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«Разговоры о важном», как одна из форм неформального общения с учащимися с умственной отсталостью (интеллектуальными нарушениями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программы курса внеурочной деятельности «Разговоры о важном»)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2022-2023 учебный год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Василевич Наталья Николаевна, </a:t>
            </a:r>
          </a:p>
          <a:p>
            <a:pPr algn="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КОУ «Адаптивная школа-интернат № 17»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Омск 2022г.</a:t>
            </a:r>
          </a:p>
        </p:txBody>
      </p:sp>
    </p:spTree>
    <p:extLst>
      <p:ext uri="{BB962C8B-B14F-4D97-AF65-F5344CB8AC3E}">
        <p14:creationId xmlns:p14="http://schemas.microsoft.com/office/powerpoint/2010/main" val="8917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8289" y="554477"/>
            <a:ext cx="11420273" cy="61337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на решение которой направлена практика, целевая аудитория.</a:t>
            </a:r>
          </a:p>
          <a:p>
            <a:pPr algn="just">
              <a:lnSpc>
                <a:spcPct val="16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Занятия «Разговоры о важном» направлены на укрепление традиционных российских духовно-нравственных ценностей и воспитание патриотизма среди учащихся с ОВЗ.</a:t>
            </a:r>
          </a:p>
          <a:p>
            <a:pPr algn="just">
              <a:lnSpc>
                <a:spcPct val="16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Проведение цикла внеурочных занятий «Разговоры о важном» в рамках реализации программы воспитательной деятельности отвечает целям и задачам формирования и развития жизненной компетенции обучающихся с ограниченными возможностями здоровья. Внеурочные занятия планируются с учетом требований 1 и 2 варианта АООП УО (ИН) и особых образовательных потребностей обучающихся данной категории</a:t>
            </a:r>
            <a:r>
              <a:rPr lang="ru-RU" dirty="0" smtClean="0"/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индивидуальных особенностей здоровья, развития, организации образования.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	 Проводятся 1 раз в неделю согласно учебному плану; в формах, позволяющих обучающимся вырабатывать собственную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мировозренческую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позицию по обсуждаемым темам (например, беседы, деловые игры, викторины, интервью, блиц-опросы и т. д.).</a:t>
            </a:r>
          </a:p>
          <a:p>
            <a:pPr algn="just">
              <a:lnSpc>
                <a:spcPct val="115000"/>
              </a:lnSpc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sz="1600" dirty="0">
              <a:ea typeface="Calibri"/>
              <a:cs typeface="Times New Roman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718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013" y="603115"/>
            <a:ext cx="11566187" cy="608507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Цель и задачи практики.</a:t>
            </a:r>
          </a:p>
          <a:p>
            <a:pPr algn="just">
              <a:lnSpc>
                <a:spcPct val="115000"/>
              </a:lnSpc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Цель: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формирование взглядов школьников на основе национальных ценностей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через изучение центральных тем – патриотизм, гражданственность, историческое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просвещение, нравственность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экология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	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Задачи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воспитание активной гражданской позиции, духовно-нравственное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и патриотическое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воспитание на основе национальных ценностей;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совершенствование навыков общения со сверстниками и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коммуникативных умений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повышение общей культуры обучающихся, углубление их интереса к изучению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и сохранению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истории и культуры родного края, России;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формирование культуры поведения в информационной среде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</a:pPr>
            <a:endParaRPr lang="ru-RU" sz="1600" dirty="0">
              <a:ea typeface="Calibri"/>
              <a:cs typeface="Times New Roman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0683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1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5" y="191728"/>
            <a:ext cx="11703945" cy="666627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практики.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уроков «Разговоры о важном» с учащимися с УО (ИН)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рекомендуется: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1.Сократить или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разбить на части объем материала, который предлагается в сценариях занятий в форме непрерывного рассказа учителя; шире использовать интерактивные формы, игровые приемы,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 практические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обучения; уменьшить общий объем видов деятельности на одном занятии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сократить их количество.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2.Предусмотреть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отбор, адаптацию по содержанию 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предъявления стимульного иллюстративного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 и речи возможно включать в перечень дидактического материала занятий пиктограммы, простые схемы, простые таблицы, карточки с предметным, символическим, сюжетным изображением.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рекомендаций специалистов службы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медикопсихолого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-педагогического сопровождения необходимо предусмотреть релаксационные и динамические паузы, продолжительностью не менее 2 минут, в том числе с использованием знакомых обучающимся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Ресурсы: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://apkpro.ru/ </a:t>
            </a:r>
            <a:r>
              <a:rPr lang="en-US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razgovory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-o-</a:t>
            </a:r>
            <a:r>
              <a:rPr lang="en-US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vazhnom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374" y="233465"/>
            <a:ext cx="11731557" cy="64249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реализации практики.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Сформировано представление: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политическом устройстве Российского государства, его институтах, их роли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общества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его важнейших законах; о базовых национальных российских ценностях;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символах государства — Флаге, Гербе России, о флаге и гербе субъекта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находится образовательное учреждение;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народах России, об их общей исторической судьбе, о единстве народов нашей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страны; национальных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героях и важнейших событиях истории России и 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народов; религиозной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картине мира, роли традиционных религий в развитии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государства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истории и культуре нашей страны;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 основах учебы, ведущей роли образования, труда и значении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человека и общества;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роли знаний, науки, современного производства в жизни человека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общества; единстве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взаимовлиянии различных видов здоровья человека: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физического, нравственного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(душевного), социально-психологического (здоровья семьи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коллектива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влиянии нравственности человека на состояние его здоровья и здоровья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 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 душевной и физической красоте человека;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человека в природе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умения: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дружеские взаимоотношения в коллективе, основанные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взаимопомощи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взаимной поддержке;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бережное, гуманное отношение ко всему живому;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общепринятые нормы поведения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6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8289"/>
            <a:ext cx="10515600" cy="56420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использования в массовой практике.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" y="1177048"/>
            <a:ext cx="11758411" cy="5680952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Занятия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«Разговоры о важном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проводятся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еженедельно первым уроком по понедельникам для всех обучающихся 1–11 классов,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внеурочной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</a:p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разработано для пяти возрастных групп обучающихся: 1-2 классов, 3-4 классов, 5-7 классов, 8-9 классов и 10-11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возрастной группы разработан полный пакет материалов, включающий: сценарий занятия, методические рекомендации для учителя; видеоролик; интерактивные задания; презентационные материалы, плакат, а также инструкции и дополнительные материалы к занятию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Комплекты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материалов для проведения цикла внеурочных занятий «Разговоры о важном» размещаются на портале «Единое содержание общего образования» в разделе «Разговоры о важном» по адресу: https://razgovor.edsoo.ru/. На портале обеспечена возможность использования материалов непосредственно в ходе проведения занятия, а также их предварительное скачивание.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287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Презентация PowerPoint</vt:lpstr>
      <vt:lpstr>Презентация PowerPoint</vt:lpstr>
      <vt:lpstr> </vt:lpstr>
      <vt:lpstr> </vt:lpstr>
      <vt:lpstr>Возможность использования в массовой практике.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автономное дошкольное образовательное учреждение детский сад № 6 г. Туймазы муниципального района Туймазинский район Республики Башкортостан</dc:title>
  <dc:creator>ADMIN</dc:creator>
  <cp:lastModifiedBy>Учетная запись Майкрософт</cp:lastModifiedBy>
  <cp:revision>109</cp:revision>
  <dcterms:created xsi:type="dcterms:W3CDTF">2018-08-15T05:29:23Z</dcterms:created>
  <dcterms:modified xsi:type="dcterms:W3CDTF">2022-11-16T13:13:07Z</dcterms:modified>
</cp:coreProperties>
</file>