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F157D0-1528-427C-A346-6FF282494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B0EEEE-8479-424D-A8DC-0A9B9F3FE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AAFB44-41E5-4DE9-97F8-19D6F3444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C356B8-7A9D-455E-9592-2739E3139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E57B21-DC6A-45C1-80B2-B9E46C96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13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E5620A-58F4-4B21-806C-859E3CDEA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E79A0D-2542-45ED-A971-7AC596B58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6DF0A6-373C-4068-B606-F11F20C6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785CDF-4A30-450F-BE1B-05BD186CE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1EDCBD-24F9-424A-A9FC-A8E321EA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75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D4E4DC-5232-49FA-8DBE-7420976A6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05474F-31C4-4372-ADFC-C0A0FD493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6BE971-2369-4077-AFF6-4B783547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2E0A89-F84D-4C2F-A9D9-C5F3CA683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2A5426-690A-4A8F-8C78-92DA2411E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86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62106-B5A7-4FD7-979A-F91A34619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389448-8247-4732-BF67-96B008BE1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780C44-EF87-40B3-9A25-491B32D2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52BD9F-6A3D-4E34-91DC-FDE4F884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F41E57-F145-4670-9D10-773CB8C2B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2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2B9C96-E4B0-4E74-89C9-12B8F8492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1BED0E-3A31-4688-A118-BCDAE5A0C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60A6D7-EC03-4064-B2C4-7F13579AF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3393F1-A241-493B-A0F4-A3DD8DBDE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227BF6-8ADE-4D54-BD23-689DFBE0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14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54819-543A-4C4A-9732-F35421D6C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96455C-9055-4E11-9B86-9AB5F4922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E4E8E7-2D62-49CD-8C5A-B734F0751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627001-FE09-4527-8A7A-3EAAC097A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9BBF7C-D5AD-47CE-9A33-B8A2FD2F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AF7AD3-6A94-47A2-909A-1E945722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53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E6AC6C-0340-404E-94CE-D283E0AB6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AD04A3-D79A-4C1E-8911-59B7127CE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B9C067-13EB-4EE6-9F28-DF2C17362D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E7B7AAC-6024-466D-AE94-1FFCC2423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F6806A7-2EC6-4B18-AB89-9218F4936A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4D51B61-D667-472E-A3B9-4A99C9573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64778B5-1F70-4436-8E5D-811A08AD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DCA8152-76F7-4DBD-BDCC-B4415F91A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69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0EE51-FACF-4445-9569-329B63AB4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8020636-8CD3-4017-89FE-414DFB1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C941FB0-0553-4440-9A04-D1349512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CE2250-473F-4EFD-A648-F9FBE8A60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73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BC6AA8A-9304-47A0-9804-2959794F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BF9016-7AD0-4C47-84D9-9181B053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D5C153-0964-493E-BD68-156103319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56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FDA2D-50B5-4B9A-89E6-46CD6D2D6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68B191-B587-47C7-80EB-86D389E79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9A02A8-3F3F-43CD-AA7B-D2B965BBE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2E3559-D519-4DB0-8687-D97AE28A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2209DC-D5BD-4A40-A632-BFFD1BDE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FBBE44-BFB9-4951-B853-D7B2E922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65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0CE3A7-592E-4CED-AD2B-DE2618B5A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E196555-1E88-46B7-A7F7-EC2A90CC6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5058F1-8152-4C9B-B5C2-6D2E2B13D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9F3C20-73B3-4260-98FD-707ADBB6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C8A092-E820-49F4-BED6-B35428C86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D4300D-9551-483E-BD0A-498872770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6B36AE-48B4-41F7-A5CB-FCCA3B3AB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7B7DE7-EA0C-4CDA-99C4-E3AB7A2B9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7C80CA-C737-4881-8DC2-0372C9CE36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8261D-0135-4D30-8C37-59AE136E3DAC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35C899-3951-44A2-82C4-589CEA98E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2B031C-CFF4-4DF9-93AA-9C8BACC0F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60CB-469A-4BC2-BC01-5A8E743C6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02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93A8D-D119-4221-94D1-F9AE5A646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3157"/>
            <a:ext cx="9144000" cy="116275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Рабочая программа по коррекционному курсу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альтернативная коммуникация</a:t>
            </a:r>
            <a:endParaRPr lang="ru-RU" sz="28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B5740E-89B9-4D04-AE49-4776C160E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8267" y="1975556"/>
            <a:ext cx="11107375" cy="4064297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 программы: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программы рассчитана на один у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чебный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год.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Составитель:</a:t>
            </a:r>
          </a:p>
          <a:p>
            <a:pPr algn="l">
              <a:lnSpc>
                <a:spcPct val="150000"/>
              </a:lnSpc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Рашевская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Е. Н., 1 кв. кат.</a:t>
            </a:r>
          </a:p>
          <a:p>
            <a:pPr algn="l">
              <a:lnSpc>
                <a:spcPct val="150000"/>
              </a:lnSpc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Лободина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 Н.</a:t>
            </a:r>
          </a:p>
          <a:p>
            <a:pPr algn="l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Казакова А. И.</a:t>
            </a:r>
          </a:p>
        </p:txBody>
      </p:sp>
    </p:spTree>
    <p:extLst>
      <p:ext uri="{BB962C8B-B14F-4D97-AF65-F5344CB8AC3E}">
        <p14:creationId xmlns:p14="http://schemas.microsoft.com/office/powerpoint/2010/main" val="130893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D59774-8D1B-4AA2-A296-8D73F077B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8E037F-86BB-4131-BB7F-871D7E260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Категория детей, для которых разработана данная программа имеют ТМНР и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находятся на очень раннем уровне развития коммуникативных способностей. Такое органическое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поражение мозга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значительно затрудняет овладение всеми видами коммуникации и процесс коммуникации в целом.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В подобных случаях уместным становится обучение доступным средствам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альтернативной коммуникации.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коррекционного курса «Альтернативная коммуникация» разработана  для учащихся с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ТМНР (тяжелыми, множественными нарушениями развития),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которые осваивают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адаптированную основную образовательную программу для обучающихся с умственной отсталостью (интеллектуальными нарушениями), вариант 2, СИПР. Форма обучения – на дому.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26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ED4955-3364-4F6C-8388-8256E79A0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4936" cy="1460500"/>
          </a:xfrm>
        </p:spPr>
        <p:txBody>
          <a:bodyPr>
            <a:normAutofit fontScale="90000"/>
          </a:bodyPr>
          <a:lstStyle/>
          <a:p>
            <a:pPr marL="228600" marR="0" lvl="0" indent="44958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Цель программы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 улучшение восприятия, стимуляция интереса к окружающему с целью формирования любых удобных ребенку с ТМНР коммуникативных навыков, умения пользоваться ими в процессе социального взаимодействия.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BB8AF1-81E6-47D1-A8A5-4029891DC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6489"/>
            <a:ext cx="10515600" cy="3930474"/>
          </a:xfrm>
        </p:spPr>
        <p:txBody>
          <a:bodyPr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Достижение поставленной цели обеспечивается решением следующих 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понимания речи;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умения использования доступных детям с тя­желой интеллектуальной недостаточностью средств общения;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умения сигнализировать о своих потреб­ностях и состояниях с помощью невер­бальных средств;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необходимых умений и навыков соци­ального взаимодействия, умения адекватно реагировать на раз­личные ситуации.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D3ED2-ADD8-41D6-AE1D-3D9D864BE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69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реализации программы коррекционного курса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«Альтернативная коммуникация»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1E28FF-B40F-4314-9AE2-F83CEDCA3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978"/>
            <a:ext cx="10515600" cy="4223984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основным механизмам реализации программы относятся :</a:t>
            </a:r>
          </a:p>
          <a:p>
            <a:pPr marL="571500" indent="-342900" algn="just">
              <a:lnSpc>
                <a:spcPct val="150000"/>
              </a:lnSpc>
              <a:spcAft>
                <a:spcPts val="800"/>
              </a:spcAft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еятельностный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дифференцированный подход проведения индивидуальных занятий, согласно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индивидуальному учебному плану;</a:t>
            </a:r>
          </a:p>
          <a:p>
            <a:pPr marL="571500" indent="-342900" algn="just">
              <a:lnSpc>
                <a:spcPct val="150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программы;</a:t>
            </a:r>
          </a:p>
          <a:p>
            <a:pPr marL="571500" indent="-342900" algn="just">
              <a:lnSpc>
                <a:spcPct val="150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результатов освоения программы;</a:t>
            </a:r>
          </a:p>
          <a:p>
            <a:pPr marL="571500" indent="-342900" algn="just">
              <a:lnSpc>
                <a:spcPct val="150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и информационное обеспечение.</a:t>
            </a:r>
          </a:p>
          <a:p>
            <a:pPr marL="571500" indent="-342900" algn="just">
              <a:lnSpc>
                <a:spcPct val="150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63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AD5A7-3F8C-4F56-9897-7C83802D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63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эффективности рабочей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EC8458-8A23-4645-97D5-42871D975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11" y="1490133"/>
            <a:ext cx="10515600" cy="467554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ФГОС к адаптированной основной образовательной программе для обучающихся с умственной отсталостью (вариант 2) результативность обучения может оцениваться только строго индивидуально с учетом особенностей психофизического развития и особых образовательных потребностей обучающегося.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дано приложение в котором определены основные критерии динамики успешности ребенка, а так же описаны контрольно-измерительные материалы (КИМ)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позволяют оценить достигнутый к определенному периоду обучения результат, определить возможность дальнейшего успешного продолжения обучения.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049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446603-DCB8-41C8-8D02-ED6DDD447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использования в массовой практике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99C93E-4F37-495A-A0D5-16CC8316A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коррекционного курса «Альтернативная коммуникация  могут использовать 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реализующие в рамках ФГОС АООП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 обучающихся с умственной отсталостью (интеллектуальными нарушениями) (вариант 2)  и обучающие детей с ТМНР;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дефектологи развивающих центров, центров раннего развития, детских домов и домов ребенка;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детей с ТМНР.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96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2369</TotalTime>
  <Words>389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Тема Office</vt:lpstr>
      <vt:lpstr>   Рабочая программа по коррекционному курсу  альтернативная коммуникация</vt:lpstr>
      <vt:lpstr>Проблема</vt:lpstr>
      <vt:lpstr>Цель программы: улучшение восприятия, стимуляция интереса к окружающему с целью формирования любых удобных ребенку с ТМНР коммуникативных навыков, умения пользоваться ими в процессе социального взаимодействия.</vt:lpstr>
      <vt:lpstr>Механизмы реализации программы коррекционного курса  «Альтернативная коммуникация»</vt:lpstr>
      <vt:lpstr>Анализ эффективности рабочей программы</vt:lpstr>
      <vt:lpstr>Возможности использования в массовой практике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 по коррекционному курсу  альтернативная коммуникация</dc:title>
  <dc:creator>123</dc:creator>
  <cp:lastModifiedBy>USER</cp:lastModifiedBy>
  <cp:revision>6</cp:revision>
  <dcterms:created xsi:type="dcterms:W3CDTF">2022-11-15T12:13:04Z</dcterms:created>
  <dcterms:modified xsi:type="dcterms:W3CDTF">2022-11-17T08:31:16Z</dcterms:modified>
</cp:coreProperties>
</file>